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Week 2 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Sultana and Oat Cookie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G,E,SE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Fruit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66254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Iced cherry sponge or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or Yoghurt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Pear &amp; Chocolate Sponge with Chocolate Sauce 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Strawberry Whirl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 roll diced potatoes and beans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30709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Tomato Pasta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4"/>
            <a:ext cx="1735016" cy="910293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Chicken roast with roast potatoes carrots/</a:t>
            </a:r>
            <a:r>
              <a:rPr lang="en-GB" sz="12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cabbage </a:t>
            </a:r>
            <a:r>
              <a:rPr lang="en-GB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83542" y="4765977"/>
            <a:ext cx="1735016" cy="1050396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breakfast with tomatoes and mushrooms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C,G,E,MK,SD,S</a:t>
            </a:r>
          </a:p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583542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Omelette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Macaroni cheese garlic bread and salad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92589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 chilli chicken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rice and broccoli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Stars with Chips &amp; Beans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805100" y="4779625"/>
            <a:ext cx="1683321" cy="999755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day breakfast served with tomatoes and mushrooms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C,G,E,MK,SD,S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805100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Roast Chicken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8" name="Picture 8" descr="See the source image">
            <a:extLst>
              <a:ext uri="{FF2B5EF4-FFF2-40B4-BE49-F238E27FC236}">
                <a16:creationId xmlns:a16="http://schemas.microsoft.com/office/drawing/2014/main" id="{E4CA38C3-7CA1-6DDA-9E8A-A7D37692E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8" t="19765" r="17873" b="11530"/>
          <a:stretch/>
        </p:blipFill>
        <p:spPr bwMode="auto">
          <a:xfrm>
            <a:off x="3296185" y="4816616"/>
            <a:ext cx="1439659" cy="95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4D0553-4F1A-0207-DB76-632C087A5E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552" y="1672874"/>
            <a:ext cx="1373933" cy="887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D85039-4DD2-F300-5717-C343E4C3CC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6480" y="2723269"/>
            <a:ext cx="1353429" cy="903439"/>
          </a:xfrm>
          <a:prstGeom prst="rect">
            <a:avLst/>
          </a:prstGeom>
        </p:spPr>
      </p:pic>
      <p:pic>
        <p:nvPicPr>
          <p:cNvPr id="14" name="Picture 13" descr="Make your beach party extra special by serving some Chip and Dip Chicken Starfish. These crispy and juicy appetizers are easy to make and fun to eat.">
            <a:extLst>
              <a:ext uri="{FF2B5EF4-FFF2-40B4-BE49-F238E27FC236}">
                <a16:creationId xmlns:a16="http://schemas.microsoft.com/office/drawing/2014/main" id="{3671EDED-D98D-7409-4A0A-E854056A54D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0" t="31454" r="8512" b="26081"/>
          <a:stretch/>
        </p:blipFill>
        <p:spPr bwMode="auto">
          <a:xfrm>
            <a:off x="3325552" y="5882510"/>
            <a:ext cx="1410292" cy="914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1A8D3B-4D72-A567-50B7-0B6EFD3B49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5761" y="3801035"/>
            <a:ext cx="1383724" cy="9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231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Mrs Glynn</cp:lastModifiedBy>
  <cp:revision>30</cp:revision>
  <cp:lastPrinted>2023-06-15T12:53:14Z</cp:lastPrinted>
  <dcterms:created xsi:type="dcterms:W3CDTF">2021-12-14T10:09:45Z</dcterms:created>
  <dcterms:modified xsi:type="dcterms:W3CDTF">2023-07-20T15:58:56Z</dcterms:modified>
</cp:coreProperties>
</file>